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76" r:id="rId6"/>
    <p:sldId id="277" r:id="rId7"/>
    <p:sldId id="275" r:id="rId8"/>
    <p:sldId id="268" r:id="rId9"/>
    <p:sldId id="269" r:id="rId10"/>
    <p:sldId id="263" r:id="rId11"/>
    <p:sldId id="280" r:id="rId12"/>
    <p:sldId id="281" r:id="rId13"/>
    <p:sldId id="279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2031" autoAdjust="0"/>
  </p:normalViewPr>
  <p:slideViewPr>
    <p:cSldViewPr>
      <p:cViewPr>
        <p:scale>
          <a:sx n="74" d="100"/>
          <a:sy n="74" d="100"/>
        </p:scale>
        <p:origin x="-394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2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CF8F6-6A0F-46E2-845E-94CE9AD2F5E7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182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829182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A8BAE-3072-4701-8023-AC0F03ECE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17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CB488B26-8590-44C6-9ADF-04BC904917C5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0" tIns="46360" rIns="92720" bIns="463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720" tIns="46360" rIns="92720" bIns="463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E738FCF6-6A6A-4489-8FC3-AD0BB62CC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7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83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38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78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肌肉健康</a:t>
            </a:r>
          </a:p>
          <a:p>
            <a:r>
              <a:rPr lang="zh-TW" altLang="en-US" dirty="0" smtClean="0"/>
              <a:t>抗氧化</a:t>
            </a:r>
          </a:p>
          <a:p>
            <a:r>
              <a:rPr lang="zh-TW" altLang="en-US" dirty="0" smtClean="0"/>
              <a:t>維持能量</a:t>
            </a:r>
          </a:p>
          <a:p>
            <a:r>
              <a:rPr lang="zh-TW" altLang="en-US" dirty="0" smtClean="0"/>
              <a:t>維持心情</a:t>
            </a:r>
          </a:p>
          <a:p>
            <a:r>
              <a:rPr lang="zh-TW" altLang="en-US" dirty="0" smtClean="0"/>
              <a:t>骨骼健康</a:t>
            </a:r>
          </a:p>
          <a:p>
            <a:r>
              <a:rPr lang="zh-TW" altLang="en-US" dirty="0" smtClean="0"/>
              <a:t>維持免疫系統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3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Properties</a:t>
            </a:r>
          </a:p>
          <a:p>
            <a:r>
              <a:rPr lang="en-US" dirty="0" smtClean="0"/>
              <a:t>Powerful antioxidant:</a:t>
            </a:r>
          </a:p>
          <a:p>
            <a:r>
              <a:rPr lang="en-US" dirty="0" smtClean="0"/>
              <a:t>Most potent natural scavenger of free radicals - combats free radicals before they cause oxidative stress </a:t>
            </a:r>
          </a:p>
          <a:p>
            <a:r>
              <a:rPr lang="en-US" dirty="0" smtClean="0"/>
              <a:t>Exercise increases free radicals</a:t>
            </a:r>
          </a:p>
          <a:p>
            <a:endParaRPr lang="en-US" dirty="0" smtClean="0"/>
          </a:p>
          <a:p>
            <a:r>
              <a:rPr lang="en-US" dirty="0" smtClean="0"/>
              <a:t>Anti-inflammatory action:</a:t>
            </a:r>
          </a:p>
          <a:p>
            <a:r>
              <a:rPr lang="en-US" dirty="0" smtClean="0"/>
              <a:t>Helps maintain the body’s natural defenses for inflammation associated with the normal aging process</a:t>
            </a:r>
          </a:p>
          <a:p>
            <a:endParaRPr lang="en-US" dirty="0" smtClean="0"/>
          </a:p>
          <a:p>
            <a:r>
              <a:rPr lang="en-US" dirty="0" smtClean="0"/>
              <a:t>NF-kappa B and AP-1, both of which are pro-inflammatory mediators and play active roles in the inflammation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0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08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72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45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8FCF6-6A6A-4489-8FC3-AD0BB62CCE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C5E88A-4F4F-4935-8596-528F214963EE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0F4EBC-428E-431A-B403-E8F0071642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048000"/>
            <a:ext cx="6400800" cy="32766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表現</a:t>
            </a:r>
            <a:endParaRPr lang="en-US" altLang="zh-TW" sz="4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防禦</a:t>
            </a:r>
            <a:endParaRPr lang="en-US" altLang="zh-TW" sz="4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能量</a:t>
            </a:r>
            <a:endParaRPr lang="en-US" sz="4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10600" cy="1295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愛尚它</a:t>
            </a:r>
            <a:r>
              <a:rPr lang="en-US" altLang="zh-TW" sz="60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60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</a:rPr>
              <a:t>菁英配方粉末 </a:t>
            </a:r>
            <a:endParaRPr lang="en-US" sz="60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5791200"/>
            <a:ext cx="4572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zh-TW" altLang="en-US" baseline="30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2012 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美安臺灣公司版權所有</a:t>
            </a:r>
            <a:endParaRPr lang="en-US" altLang="zh-CN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僅供內部教育訓練使用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5800" y="2286000"/>
            <a:ext cx="43434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2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>D3</a:t>
            </a:r>
            <a:endParaRPr 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大多數人類獲得維生素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D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主要途徑就是規律的日曬。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食物來源有維生素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D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強化牛奶、鱈魚肝油和鮭魚等含有大量脂肪的魚類。蛋黃和肝臟也含有少量維生素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D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 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功效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能增進鈣吸收。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幫助骨骼與牙齒的生長發育。</a:t>
            </a:r>
            <a:r>
              <a:rPr lang="en-US" altLang="zh-TW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	</a:t>
            </a: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促進釋放骨鈣，以維持血鈣平衡。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有助於維持神經、肌肉的生理正常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58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愛尚它</a:t>
            </a:r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菁英配方粉末的主要好處 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524000"/>
            <a:ext cx="8689848" cy="459943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含碧容健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®(</a:t>
            </a:r>
            <a:r>
              <a:rPr lang="en-US" altLang="zh-TW" sz="3200" dirty="0" err="1" smtClean="0">
                <a:latin typeface="標楷體" pitchFamily="65" charset="-120"/>
                <a:ea typeface="標楷體" pitchFamily="65" charset="-120"/>
              </a:rPr>
              <a:t>Pycnogenol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®)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有助健康維持</a:t>
            </a: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含支鏈胺基酸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(BCAA)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能增強體力</a:t>
            </a: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含維生素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群，幫助身體能量正常代謝及增強體力</a:t>
            </a: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含維生素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B1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有助於維持心臟的正常功能</a:t>
            </a: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含維生素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有助於增進體內結締組織同時具抗氧化作用</a:t>
            </a: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含維生素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D3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有助於維持神經、肌肉的正常生理。</a:t>
            </a:r>
          </a:p>
        </p:txBody>
      </p:sp>
    </p:spTree>
    <p:extLst>
      <p:ext uri="{BB962C8B-B14F-4D97-AF65-F5344CB8AC3E}">
        <p14:creationId xmlns:p14="http://schemas.microsoft.com/office/powerpoint/2010/main" val="7620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愛尚它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菁英配方粉末為何獨特？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4294967295"/>
          </p:nvPr>
        </p:nvSpPr>
        <p:spPr>
          <a:xfrm>
            <a:off x="301752" y="1447800"/>
            <a:ext cx="8534400" cy="50292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愛尚它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產品不使用膠囊型式，因此不像傳統的營養補充品一樣含有填充劑、黏著劑、糖衣、潤滑劑、或人工色素。 </a:t>
            </a:r>
          </a:p>
          <a:p>
            <a:pPr>
              <a:lnSpc>
                <a:spcPts val="4300"/>
              </a:lnSpc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愛尚它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菁</a:t>
            </a:r>
            <a:r>
              <a:rPr lang="zh-TW" altLang="en-US" sz="3200" dirty="0" smtClean="0" bmk="">
                <a:latin typeface="標楷體" pitchFamily="65" charset="-120"/>
                <a:ea typeface="標楷體" pitchFamily="65" charset="-120"/>
              </a:rPr>
              <a:t>英配方粉末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是以等滲透溶液方式傳輸。愛尚它產品讓營養價值不易流失，有效率的獲得營養素。</a:t>
            </a:r>
          </a:p>
        </p:txBody>
      </p:sp>
    </p:spTree>
    <p:extLst>
      <p:ext uri="{BB962C8B-B14F-4D97-AF65-F5344CB8AC3E}">
        <p14:creationId xmlns:p14="http://schemas.microsoft.com/office/powerpoint/2010/main" val="1945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愛尚它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菁英配方粉末 </a:t>
            </a:r>
            <a:endParaRPr 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1676400"/>
            <a:ext cx="5330952" cy="4362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  <a:spcAft>
                <a:spcPts val="1000"/>
              </a:spcAft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產品代號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:T13989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/>
            </a:endParaRPr>
          </a:p>
          <a:p>
            <a:pPr>
              <a:lnSpc>
                <a:spcPts val="3900"/>
              </a:lnSpc>
              <a:spcAft>
                <a:spcPts val="1000"/>
              </a:spcAft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容量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:300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公克</a:t>
            </a:r>
          </a:p>
          <a:p>
            <a:pPr>
              <a:lnSpc>
                <a:spcPts val="3900"/>
              </a:lnSpc>
              <a:spcAft>
                <a:spcPts val="1000"/>
              </a:spcAft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份量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:30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份</a:t>
            </a:r>
          </a:p>
          <a:p>
            <a:pPr>
              <a:lnSpc>
                <a:spcPts val="3900"/>
              </a:lnSpc>
              <a:spcAft>
                <a:spcPts val="1000"/>
              </a:spcAft>
            </a:pPr>
            <a:r>
              <a:rPr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超連鎖</a:t>
            </a:r>
            <a:r>
              <a:rPr lang="en-US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®</a:t>
            </a:r>
            <a:r>
              <a:rPr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成本價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: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NT$2050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/>
            </a:endParaRPr>
          </a:p>
          <a:p>
            <a:pPr>
              <a:lnSpc>
                <a:spcPts val="3900"/>
              </a:lnSpc>
              <a:spcAft>
                <a:spcPts val="1000"/>
              </a:spcAft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建議零售價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: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NT$2800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/>
            </a:endParaRPr>
          </a:p>
          <a:p>
            <a:pPr>
              <a:lnSpc>
                <a:spcPts val="3900"/>
              </a:lnSpc>
              <a:spcAft>
                <a:spcPts val="1000"/>
              </a:spcAft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/>
              </a:rPr>
              <a:t>BV:40.00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/>
            </a:endParaRPr>
          </a:p>
          <a:p>
            <a:pPr>
              <a:lnSpc>
                <a:spcPts val="3900"/>
              </a:lnSpc>
              <a:spcAft>
                <a:spcPts val="1000"/>
              </a:spcAft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5526" y="1375522"/>
            <a:ext cx="43434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6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愛尚它</a:t>
            </a:r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菁英配方粉末</a:t>
            </a:r>
            <a:endParaRPr 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74955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愛尚它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菁英配方粉末以必需的營養素幫助你增強體力、提供您的身體良好維生素、可促進新陳代謝。讓您成為真正冠軍所需的一切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表現、健康和體能。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sz="3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sz="44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endParaRPr 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3649943"/>
            <a:ext cx="608241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44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3698569"/>
            <a:ext cx="8305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zh-TW" altLang="en-US" sz="3200" b="1" dirty="0" smtClean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支</a:t>
            </a:r>
            <a:r>
              <a:rPr lang="zh-TW" altLang="en-US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鏈型胺基酸 </a:t>
            </a:r>
            <a:r>
              <a:rPr lang="en-US" altLang="zh-TW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en-US" altLang="zh-TW" sz="3200" b="1" dirty="0" smtClean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BCAA)</a:t>
            </a:r>
          </a:p>
          <a:p>
            <a:pPr eaLnBrk="1" hangingPunct="1"/>
            <a:r>
              <a:rPr lang="zh-TW" altLang="en-US" sz="3200" b="1" dirty="0" smtClean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碧</a:t>
            </a:r>
            <a:r>
              <a:rPr lang="zh-TW" altLang="en-US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容健</a:t>
            </a:r>
            <a:r>
              <a:rPr lang="en-US" altLang="zh-TW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® (</a:t>
            </a:r>
            <a:r>
              <a:rPr lang="en-US" altLang="zh-TW" sz="3200" b="1" dirty="0" err="1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Pycnogenol</a:t>
            </a:r>
            <a:r>
              <a:rPr lang="en-US" altLang="zh-TW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®)</a:t>
            </a:r>
            <a:endParaRPr lang="en-US" altLang="zh-TW" sz="3200" b="1" dirty="0" smtClean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eaLnBrk="1" hangingPunct="1"/>
            <a:r>
              <a:rPr lang="zh-TW" altLang="en-US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維生素 </a:t>
            </a:r>
            <a:r>
              <a:rPr lang="en-US" altLang="zh-TW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B</a:t>
            </a:r>
            <a:r>
              <a:rPr lang="zh-TW" altLang="en-US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群 </a:t>
            </a:r>
            <a:r>
              <a:rPr lang="en-US" altLang="zh-TW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(B1/B2/B6/B12)</a:t>
            </a:r>
          </a:p>
          <a:p>
            <a:pPr eaLnBrk="1" hangingPunct="1"/>
            <a:r>
              <a:rPr lang="zh-TW" altLang="en-US" sz="3200" b="1" dirty="0" smtClean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維生素 </a:t>
            </a:r>
            <a:r>
              <a:rPr lang="en-US" altLang="zh-TW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C</a:t>
            </a:r>
          </a:p>
          <a:p>
            <a:pPr eaLnBrk="1" hangingPunct="1"/>
            <a:r>
              <a:rPr lang="zh-TW" altLang="en-US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維生素 </a:t>
            </a:r>
            <a:r>
              <a:rPr lang="en-US" altLang="zh-TW" sz="32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D3</a:t>
            </a:r>
          </a:p>
          <a:p>
            <a:pPr eaLnBrk="1" hangingPunct="1"/>
            <a:endParaRPr lang="en-US" sz="32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935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支鏈型胺基酸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(BCAA) </a:t>
            </a:r>
            <a:endParaRPr 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支鏈型胺基酸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(BCAA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(Branch 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Chain Amino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Acids)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指的是結構上含有支鏈的一群胺基酸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白胺酸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sz="3200" dirty="0" err="1" smtClean="0">
                <a:latin typeface="標楷體" pitchFamily="65" charset="-120"/>
                <a:ea typeface="標楷體" pitchFamily="65" charset="-120"/>
              </a:rPr>
              <a:t>Leucine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異白胺酸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sz="3200" dirty="0" err="1" smtClean="0">
                <a:latin typeface="標楷體" pitchFamily="65" charset="-120"/>
                <a:ea typeface="標楷體" pitchFamily="65" charset="-120"/>
              </a:rPr>
              <a:t>Isoleucine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纈安酸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sz="3200" dirty="0" err="1" smtClean="0">
                <a:latin typeface="標楷體" pitchFamily="65" charset="-120"/>
                <a:ea typeface="標楷體" pitchFamily="65" charset="-120"/>
              </a:rPr>
              <a:t>Valine</a:t>
            </a:r>
            <a:r>
              <a:rPr lang="en-US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這三種胺基酸都屬於人體所必需的胺基酸，不能在人體中合成，必須透過飲食或營養補充品攝取。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55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ts val="4300"/>
              </a:lnSpc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碧容健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® (</a:t>
            </a:r>
            <a:r>
              <a:rPr lang="en-US" altLang="zh-TW" sz="3200" dirty="0" err="1">
                <a:latin typeface="標楷體" pitchFamily="65" charset="-120"/>
                <a:ea typeface="標楷體" pitchFamily="65" charset="-120"/>
              </a:rPr>
              <a:t>Pycnogenol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®)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是由海岸松樹皮提取的天然植物萃取物，海岸松只生長在法國南部沿岸的加斯科尼地區。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300"/>
              </a:lnSpc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松樹皮萃取物是原花青素、生物類黃酮及有機酸的天然組合。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300"/>
              </a:lnSpc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碧容健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為賀發研究機構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 err="1" smtClean="0">
                <a:latin typeface="標楷體" pitchFamily="65" charset="-120"/>
                <a:ea typeface="標楷體" pitchFamily="65" charset="-120"/>
              </a:rPr>
              <a:t>Horphag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 Research Ltd.)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的註冊商標，使用此産品受一項以上美國專利和其他國際專利的保護。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2400" y="221159"/>
            <a:ext cx="883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松樹皮萃取物─碧容健</a:t>
            </a:r>
            <a:r>
              <a:rPr lang="en-US" altLang="zh-TW" sz="44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®</a:t>
            </a:r>
            <a:endParaRPr lang="zh-TW" altLang="en-US" sz="44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19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B1(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硫胺素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B1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主要存在於肉類、豆類、穀類、蛋、堅果、種籽和啤酒酵母。 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功效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有助於維持能量正常代謝。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/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幫助維持皮膚、心臟及神經系統的正常功能。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/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有助於維持正常的食慾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 </a:t>
            </a:r>
            <a:endParaRPr lang="en-US" sz="2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22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B2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（核黃素）</a:t>
            </a:r>
            <a:endParaRPr 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ts val="384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存在於肝臟、奶類製品、深綠色蔬菜及部份海鮮中。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84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B2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的角色是輔酵素的 一種成分，與其他維生素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合作。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84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B2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為水溶性，在身體只能有少量的儲存，因此必須每日補充。 </a:t>
            </a:r>
          </a:p>
          <a:p>
            <a:pPr>
              <a:lnSpc>
                <a:spcPts val="384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功效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有助於維持能量正常</a:t>
            </a:r>
            <a:r>
              <a:rPr lang="zh-TW" altLang="en-US" sz="2800" b="1" dirty="0" smtClean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代謝</a:t>
            </a:r>
            <a:endParaRPr lang="en-US" altLang="zh-TW" sz="2800" b="1" dirty="0" smtClean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 smtClean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增進皮</a:t>
            </a: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膚的健康。</a:t>
            </a:r>
            <a:endParaRPr lang="en-US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73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>B6 </a:t>
            </a:r>
            <a:endParaRPr 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B6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的主要來源是家禽、魚類、全穀類和香蕉。 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功效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有助於維持胺基酸正常代謝。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有助於紅血球中紫質的形成。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幫助色胺酸轉變成菸鹼 素。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有助於紅血球維持正常型態。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增進神經系統的健康。 </a:t>
            </a:r>
          </a:p>
          <a:p>
            <a:endParaRPr 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28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altLang="zh-TW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B12</a:t>
            </a:r>
            <a:r>
              <a:rPr lang="zh-TW" altLang="en-US" sz="4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（鈷氨素）</a:t>
            </a:r>
            <a:endParaRPr lang="en-US" sz="44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02920" indent="-457200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維生素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B12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是細菌產物，可以在肉類、肝臟、牛肉、豬肉、蛋類、全脂牛奶、乳酪、全麥麵包和魚類獲得。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502920" indent="-457200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除了少量取自味噌和天貝等發酵豆類製品外，維生素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B12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大部分只能在動物製品中獲得。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502920" indent="-457200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素食者而言，補充維生素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B12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以維持健康狀態是很必要的。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502920" indent="-457200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功效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 smtClean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有助於紅</a:t>
            </a: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血球的形成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840"/>
              </a:lnSpc>
            </a:pPr>
            <a:r>
              <a:rPr lang="zh-TW" altLang="en-US" sz="2800" b="1" dirty="0" smtClean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增進神</a:t>
            </a: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經系統的健康。 </a:t>
            </a:r>
            <a:endParaRPr lang="en-US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endParaRPr 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維他命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（抗壞血酸）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50848"/>
            <a:ext cx="8503920" cy="6397752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最佳的食物來源包含了所有的柑橘類水果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柳丁、葡萄柚、檸檬、橘子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，以及蕃茄、球花甘藍、球芽甘藍和甜瓜等蔬菜。維生素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是相當脆弱的維生素，營養價值很容易在烹煮過程或曝露於氧氣而受到傷害。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300"/>
              </a:lnSpc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功效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ts val="330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維生素</a:t>
            </a:r>
            <a:r>
              <a:rPr lang="en-US" altLang="zh-TW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C</a:t>
            </a: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能促進膠原蛋白的形成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30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有助於傷口癒合。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30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有助於維持細胞排列的緊密性。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30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增進體內結締組織、骨骼及牙齒的生長。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1">
              <a:lnSpc>
                <a:spcPts val="3300"/>
              </a:lnSpc>
            </a:pPr>
            <a:r>
              <a:rPr lang="zh-TW" altLang="en-US" sz="2800" b="1" dirty="0">
                <a:solidFill>
                  <a:schemeClr val="accent3">
                    <a:shade val="7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促進鐵的吸收。具抗氧化作用。 </a:t>
            </a:r>
            <a:endParaRPr lang="en-US" altLang="zh-TW" sz="2800" b="1" dirty="0">
              <a:solidFill>
                <a:schemeClr val="accent3">
                  <a:shade val="7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lnSpc>
                <a:spcPts val="3300"/>
              </a:lnSpc>
            </a:pP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49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3407</TotalTime>
  <Words>1434</Words>
  <Application>Microsoft Office PowerPoint</Application>
  <PresentationFormat>On-screen Show (4:3)</PresentationFormat>
  <Paragraphs>111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  愛尚它®菁英配方粉末 </vt:lpstr>
      <vt:lpstr>愛尚它®菁英配方粉末</vt:lpstr>
      <vt:lpstr>支鏈型胺基酸(BCAA) </vt:lpstr>
      <vt:lpstr>PowerPoint Presentation</vt:lpstr>
      <vt:lpstr>維生素B1(硫胺素)</vt:lpstr>
      <vt:lpstr>維生素B2（核黃素）</vt:lpstr>
      <vt:lpstr>維生素B6 </vt:lpstr>
      <vt:lpstr> 維生素B12（鈷氨素）</vt:lpstr>
      <vt:lpstr>維他命C（抗壞血酸）</vt:lpstr>
      <vt:lpstr>維生素D3</vt:lpstr>
      <vt:lpstr>愛尚它®菁英配方粉末的主要好處 </vt:lpstr>
      <vt:lpstr>愛尚它®菁英配方粉末為何獨特？</vt:lpstr>
      <vt:lpstr>愛尚它®菁英配方粉末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Isotonix® Champion Blend Plus</dc:title>
  <dc:creator>Crystal Shelton</dc:creator>
  <cp:lastModifiedBy>Nancy Fang</cp:lastModifiedBy>
  <cp:revision>70</cp:revision>
  <cp:lastPrinted>2012-11-05T06:42:09Z</cp:lastPrinted>
  <dcterms:created xsi:type="dcterms:W3CDTF">2012-07-12T20:09:34Z</dcterms:created>
  <dcterms:modified xsi:type="dcterms:W3CDTF">2015-12-31T16:53:30Z</dcterms:modified>
</cp:coreProperties>
</file>